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9144000"/>
  <p:notesSz cx="6858000" cy="9144000"/>
  <p:embeddedFontLst>
    <p:embeddedFont>
      <p:font typeface="Quattrocento"/>
      <p:regular r:id="rId10"/>
      <p:bold r:id="rId11"/>
    </p:embeddedFont>
    <p:embeddedFont>
      <p:font typeface="Allerta"/>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Quattrocento-bold.fntdata"/><Relationship Id="rId10" Type="http://schemas.openxmlformats.org/officeDocument/2006/relationships/font" Target="fonts/Quattrocento-regular.fntdata"/><Relationship Id="rId12" Type="http://schemas.openxmlformats.org/officeDocument/2006/relationships/font" Target="fonts/Allert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422029" y="1371600"/>
            <a:ext cx="8229600" cy="1828800"/>
          </a:xfrm>
          <a:prstGeom prst="rect">
            <a:avLst/>
          </a:prstGeom>
          <a:noFill/>
          <a:ln>
            <a:noFill/>
          </a:ln>
        </p:spPr>
        <p:txBody>
          <a:bodyPr anchorCtr="0" anchor="b" bIns="91425" lIns="91425" rIns="91425" tIns="91425"/>
          <a:lstStyle>
            <a:lvl1pPr indent="0" lvl="0" marL="0" marR="0" rtl="0" algn="ctr">
              <a:spcBef>
                <a:spcPts val="0"/>
              </a:spcBef>
              <a:buClr>
                <a:srgbClr val="EAD594"/>
              </a:buClr>
              <a:buFont typeface="Allerta"/>
              <a:buNone/>
              <a:defRPr b="1" i="0" sz="48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14" name="Shape 14"/>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15" name="Shape 15"/>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en-US" sz="1200" u="none" cap="none" strike="noStrike">
                <a:solidFill>
                  <a:srgbClr val="BABABA"/>
                </a:solidFill>
                <a:latin typeface="Quattrocento"/>
                <a:ea typeface="Quattrocento"/>
                <a:cs typeface="Quattrocento"/>
                <a:sym typeface="Quattrocento"/>
              </a:rPr>
              <a:t>‹#›</a:t>
            </a:fld>
          </a:p>
        </p:txBody>
      </p:sp>
      <p:sp>
        <p:nvSpPr>
          <p:cNvPr id="16" name="Shape 16"/>
          <p:cNvSpPr txBox="1"/>
          <p:nvPr>
            <p:ph idx="1" type="subTitle"/>
          </p:nvPr>
        </p:nvSpPr>
        <p:spPr>
          <a:xfrm>
            <a:off x="1371600" y="3331698"/>
            <a:ext cx="6400799" cy="1752600"/>
          </a:xfrm>
          <a:prstGeom prst="rect">
            <a:avLst/>
          </a:prstGeom>
          <a:noFill/>
          <a:ln>
            <a:noFill/>
          </a:ln>
        </p:spPr>
        <p:txBody>
          <a:bodyPr anchorCtr="0" anchor="t" bIns="91425" lIns="91425" rIns="91425" tIns="91425"/>
          <a:lstStyle>
            <a:lvl1pPr indent="0" lvl="0" marL="0" marR="0" rtl="0" algn="ctr">
              <a:spcBef>
                <a:spcPts val="560"/>
              </a:spcBef>
              <a:buClr>
                <a:srgbClr val="F9F9F9"/>
              </a:buClr>
              <a:buFont typeface="Noto Sans Symbols"/>
              <a:buNone/>
              <a:defRPr b="0" i="0" sz="2800" u="none" cap="none" strike="noStrike">
                <a:solidFill>
                  <a:schemeClr val="lt1"/>
                </a:solidFill>
                <a:latin typeface="Quattrocento"/>
                <a:ea typeface="Quattrocento"/>
                <a:cs typeface="Quattrocento"/>
                <a:sym typeface="Quattrocento"/>
              </a:defRPr>
            </a:lvl1pPr>
            <a:lvl2pPr indent="0" lvl="1" marL="457200" marR="0" rtl="0" algn="ctr">
              <a:spcBef>
                <a:spcPts val="480"/>
              </a:spcBef>
              <a:buClr>
                <a:schemeClr val="lt1"/>
              </a:buClr>
              <a:buFont typeface="Noto Sans Symbols"/>
              <a:buNone/>
              <a:defRPr b="0" i="0" sz="2400" u="none" cap="none" strike="noStrike">
                <a:solidFill>
                  <a:schemeClr val="lt1"/>
                </a:solidFill>
                <a:latin typeface="Quattrocento"/>
                <a:ea typeface="Quattrocento"/>
                <a:cs typeface="Quattrocento"/>
                <a:sym typeface="Quattrocento"/>
              </a:defRPr>
            </a:lvl2pPr>
            <a:lvl3pPr indent="0" lvl="2" marL="914400" marR="0" rtl="0" algn="ctr">
              <a:spcBef>
                <a:spcPts val="440"/>
              </a:spcBef>
              <a:buClr>
                <a:schemeClr val="lt1"/>
              </a:buClr>
              <a:buFont typeface="Noto Sans Symbols"/>
              <a:buNone/>
              <a:defRPr b="0" i="0" sz="2200" u="none" cap="none" strike="noStrike">
                <a:solidFill>
                  <a:schemeClr val="lt1"/>
                </a:solidFill>
                <a:latin typeface="Quattrocento"/>
                <a:ea typeface="Quattrocento"/>
                <a:cs typeface="Quattrocento"/>
                <a:sym typeface="Quattrocento"/>
              </a:defRPr>
            </a:lvl3pPr>
            <a:lvl4pPr indent="0" lvl="3" marL="1371600" marR="0" rtl="0" algn="ctr">
              <a:spcBef>
                <a:spcPts val="400"/>
              </a:spcBef>
              <a:buClr>
                <a:schemeClr val="lt1"/>
              </a:buClr>
              <a:buFont typeface="Noto Sans Symbols"/>
              <a:buNone/>
              <a:defRPr b="0" i="0" sz="2000" u="none" cap="none" strike="noStrike">
                <a:solidFill>
                  <a:schemeClr val="lt1"/>
                </a:solidFill>
                <a:latin typeface="Quattrocento"/>
                <a:ea typeface="Quattrocento"/>
                <a:cs typeface="Quattrocento"/>
                <a:sym typeface="Quattrocento"/>
              </a:defRPr>
            </a:lvl4pPr>
            <a:lvl5pPr indent="0" lvl="4" marL="1828800" marR="0" rtl="0" algn="ctr">
              <a:spcBef>
                <a:spcPts val="400"/>
              </a:spcBef>
              <a:buClr>
                <a:schemeClr val="lt1"/>
              </a:buClr>
              <a:buFont typeface="Noto Sans Symbols"/>
              <a:buNone/>
              <a:defRPr b="0" i="0" sz="2000" u="none" cap="none" strike="noStrike">
                <a:solidFill>
                  <a:schemeClr val="lt1"/>
                </a:solidFill>
                <a:latin typeface="Quattrocento"/>
                <a:ea typeface="Quattrocento"/>
                <a:cs typeface="Quattrocento"/>
                <a:sym typeface="Quattrocento"/>
              </a:defRPr>
            </a:lvl5pPr>
            <a:lvl6pPr indent="0" lvl="5" marL="2286000" marR="0" rtl="0" algn="ctr">
              <a:spcBef>
                <a:spcPts val="360"/>
              </a:spcBef>
              <a:buClr>
                <a:schemeClr val="lt1"/>
              </a:buClr>
              <a:buFont typeface="Noto Sans Symbols"/>
              <a:buNone/>
              <a:defRPr b="0" i="0" sz="1800" u="none" cap="none" strike="noStrike">
                <a:solidFill>
                  <a:schemeClr val="lt1"/>
                </a:solidFill>
                <a:latin typeface="Quattrocento"/>
                <a:ea typeface="Quattrocento"/>
                <a:cs typeface="Quattrocento"/>
                <a:sym typeface="Quattrocento"/>
              </a:defRPr>
            </a:lvl6pPr>
            <a:lvl7pPr indent="0" lvl="6" marL="2743200" marR="0" rtl="0" algn="ctr">
              <a:spcBef>
                <a:spcPts val="320"/>
              </a:spcBef>
              <a:buClr>
                <a:schemeClr val="lt1"/>
              </a:buClr>
              <a:buFont typeface="Noto Sans Symbols"/>
              <a:buNone/>
              <a:defRPr b="0" i="0" sz="1600" u="none" cap="none" strike="noStrike">
                <a:solidFill>
                  <a:schemeClr val="lt1"/>
                </a:solidFill>
                <a:latin typeface="Quattrocento"/>
                <a:ea typeface="Quattrocento"/>
                <a:cs typeface="Quattrocento"/>
                <a:sym typeface="Quattrocento"/>
              </a:defRPr>
            </a:lvl7pPr>
            <a:lvl8pPr indent="0" lvl="7" marL="3200400" marR="0" rtl="0" algn="ctr">
              <a:spcBef>
                <a:spcPts val="280"/>
              </a:spcBef>
              <a:buClr>
                <a:schemeClr val="lt1"/>
              </a:buClr>
              <a:buFont typeface="Noto Sans Symbols"/>
              <a:buNone/>
              <a:defRPr b="0" i="0" sz="1400" u="none" cap="none" strike="noStrike">
                <a:solidFill>
                  <a:schemeClr val="lt1"/>
                </a:solidFill>
                <a:latin typeface="Quattrocento"/>
                <a:ea typeface="Quattrocento"/>
                <a:cs typeface="Quattrocento"/>
                <a:sym typeface="Quattrocento"/>
              </a:defRPr>
            </a:lvl8pPr>
            <a:lvl9pPr indent="0" lvl="8" marL="3657600" marR="0" rtl="0" algn="ctr">
              <a:spcBef>
                <a:spcPts val="280"/>
              </a:spcBef>
              <a:buClr>
                <a:schemeClr val="lt1"/>
              </a:buClr>
              <a:buFont typeface="Noto Sans Symbols"/>
              <a:buNone/>
              <a:defRPr b="0" i="0" sz="1400" u="none" cap="none" strike="noStrike">
                <a:solidFill>
                  <a:schemeClr val="lt1"/>
                </a:solidFill>
                <a:latin typeface="Quattrocento"/>
                <a:ea typeface="Quattrocento"/>
                <a:cs typeface="Quattrocento"/>
                <a:sym typeface="Quattrocen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217419" y="-160020"/>
            <a:ext cx="4709160" cy="8229600"/>
          </a:xfrm>
          <a:prstGeom prst="rect">
            <a:avLst/>
          </a:prstGeom>
          <a:noFill/>
          <a:ln>
            <a:noFill/>
          </a:ln>
        </p:spPr>
        <p:txBody>
          <a:bodyPr anchorCtr="0" anchor="t" bIns="91425" lIns="91425" rIns="91425" tIns="91425"/>
          <a:lstStyle>
            <a:lvl1pPr indent="-306070" lvl="0" marL="548640" marR="0" rtl="0" algn="l">
              <a:spcBef>
                <a:spcPts val="560"/>
              </a:spcBef>
              <a:buClr>
                <a:srgbClr val="F9F9F9"/>
              </a:buClr>
              <a:buSzPct val="65000"/>
              <a:buFont typeface="Noto Sans Symbols"/>
              <a:buChar char="⬜"/>
              <a:defRPr b="0" i="0" sz="28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59436" lvl="4" marL="1545336"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71" name="Shape 71"/>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72" name="Shape 72"/>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73" name="Shape 73"/>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306070" lvl="0" marL="548640" marR="0" rtl="0" algn="l">
              <a:spcBef>
                <a:spcPts val="560"/>
              </a:spcBef>
              <a:buClr>
                <a:srgbClr val="F9F9F9"/>
              </a:buClr>
              <a:buSzPct val="65000"/>
              <a:buFont typeface="Noto Sans Symbols"/>
              <a:buChar char="⬜"/>
              <a:defRPr b="0" i="0" sz="28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59436" lvl="4" marL="1545336"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77" name="Shape 77"/>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78" name="Shape 78"/>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79" name="Shape 79"/>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457200" y="1600200"/>
            <a:ext cx="8229600" cy="4709160"/>
          </a:xfrm>
          <a:prstGeom prst="rect">
            <a:avLst/>
          </a:prstGeom>
          <a:noFill/>
          <a:ln>
            <a:noFill/>
          </a:ln>
        </p:spPr>
        <p:txBody>
          <a:bodyPr anchorCtr="0" anchor="t" bIns="91425" lIns="91425" rIns="91425" tIns="91425"/>
          <a:lstStyle>
            <a:lvl1pPr indent="-306070" lvl="0" marL="548640" marR="0" rtl="0" algn="l">
              <a:spcBef>
                <a:spcPts val="560"/>
              </a:spcBef>
              <a:buClr>
                <a:srgbClr val="F9F9F9"/>
              </a:buClr>
              <a:buSzPct val="65000"/>
              <a:buFont typeface="Noto Sans Symbols"/>
              <a:buChar char="⬜"/>
              <a:defRPr b="0" i="0" sz="28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59436" lvl="4" marL="1545336"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20" name="Shape 20"/>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21" name="Shape 21"/>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22" name="Shape 22"/>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en-US" sz="1200" u="none" cap="none" strike="noStrike">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stretch>
            <a:fillRect b="0" l="0" r="0" t="0"/>
          </a:stretch>
        </a:blipFill>
      </p:bgPr>
    </p:bg>
    <p:spTree>
      <p:nvGrpSpPr>
        <p:cNvPr id="23" name="Shape 23"/>
        <p:cNvGrpSpPr/>
        <p:nvPr/>
      </p:nvGrpSpPr>
      <p:grpSpPr>
        <a:xfrm>
          <a:off x="0" y="0"/>
          <a:ext cx="0" cy="0"/>
          <a:chOff x="0" y="0"/>
          <a:chExt cx="0" cy="0"/>
        </a:xfrm>
      </p:grpSpPr>
      <p:sp>
        <p:nvSpPr>
          <p:cNvPr id="24" name="Shape 24"/>
          <p:cNvSpPr txBox="1"/>
          <p:nvPr>
            <p:ph type="title"/>
          </p:nvPr>
        </p:nvSpPr>
        <p:spPr>
          <a:xfrm>
            <a:off x="1600200" y="609600"/>
            <a:ext cx="7086600" cy="1828800"/>
          </a:xfrm>
          <a:prstGeom prst="rect">
            <a:avLst/>
          </a:prstGeom>
          <a:noFill/>
          <a:ln>
            <a:noFill/>
          </a:ln>
        </p:spPr>
        <p:txBody>
          <a:bodyPr anchorCtr="0" anchor="b" bIns="91425" lIns="91425" rIns="91425" tIns="91425"/>
          <a:lstStyle>
            <a:lvl1pPr indent="0" lvl="0" marL="0" marR="0" rtl="0" algn="l">
              <a:spcBef>
                <a:spcPts val="0"/>
              </a:spcBef>
              <a:buClr>
                <a:srgbClr val="DCC577"/>
              </a:buClr>
              <a:buFont typeface="Allerta"/>
              <a:buNone/>
              <a:defRPr b="1" i="0" sz="4800" u="none" cap="none" strike="noStrike">
                <a:solidFill>
                  <a:srgbClr val="DCC577"/>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1600200" y="2507785"/>
            <a:ext cx="7086600" cy="1509711"/>
          </a:xfrm>
          <a:prstGeom prst="rect">
            <a:avLst/>
          </a:prstGeom>
          <a:noFill/>
          <a:ln>
            <a:noFill/>
          </a:ln>
        </p:spPr>
        <p:txBody>
          <a:bodyPr anchorCtr="0" anchor="t" bIns="91425" lIns="91425" rIns="91425" tIns="91425"/>
          <a:lstStyle>
            <a:lvl1pPr indent="-9652" lvl="0" marL="73152" marR="0" rtl="0" algn="l">
              <a:spcBef>
                <a:spcPts val="400"/>
              </a:spcBef>
              <a:buClr>
                <a:srgbClr val="F9F9F9"/>
              </a:buClr>
              <a:buFont typeface="Noto Sans Symbols"/>
              <a:buNone/>
              <a:defRPr b="0" i="0" sz="2000" u="none" cap="none" strike="noStrike">
                <a:solidFill>
                  <a:schemeClr val="lt1"/>
                </a:solidFill>
                <a:latin typeface="Quattrocento"/>
                <a:ea typeface="Quattrocento"/>
                <a:cs typeface="Quattrocento"/>
                <a:sym typeface="Quattrocento"/>
              </a:defRPr>
            </a:lvl1pPr>
            <a:lvl2pPr indent="-284480" lvl="1" marL="868680" marR="0" rtl="0" algn="l">
              <a:spcBef>
                <a:spcPts val="360"/>
              </a:spcBef>
              <a:buClr>
                <a:schemeClr val="lt1"/>
              </a:buClr>
              <a:buFont typeface="Noto Sans Symbols"/>
              <a:buNone/>
              <a:defRPr b="0" i="0" sz="1800" u="none" cap="none" strike="noStrike">
                <a:solidFill>
                  <a:schemeClr val="lt1"/>
                </a:solidFill>
                <a:latin typeface="Quattrocento"/>
                <a:ea typeface="Quattrocento"/>
                <a:cs typeface="Quattrocento"/>
                <a:sym typeface="Quattrocento"/>
              </a:defRPr>
            </a:lvl2pPr>
            <a:lvl3pPr indent="-232155" lvl="2" marL="1133856" marR="0" rtl="0" algn="l">
              <a:spcBef>
                <a:spcPts val="320"/>
              </a:spcBef>
              <a:buClr>
                <a:schemeClr val="lt1"/>
              </a:buClr>
              <a:buFont typeface="Noto Sans Symbols"/>
              <a:buNone/>
              <a:defRPr b="0" i="0" sz="1600" u="none" cap="none" strike="noStrike">
                <a:solidFill>
                  <a:schemeClr val="lt1"/>
                </a:solidFill>
                <a:latin typeface="Quattrocento"/>
                <a:ea typeface="Quattrocento"/>
                <a:cs typeface="Quattrocento"/>
                <a:sym typeface="Quattrocento"/>
              </a:defRPr>
            </a:lvl3pPr>
            <a:lvl4pPr indent="-184911" lvl="3" marL="1353312" marR="0" rtl="0" algn="l">
              <a:spcBef>
                <a:spcPts val="280"/>
              </a:spcBef>
              <a:buClr>
                <a:schemeClr val="lt1"/>
              </a:buClr>
              <a:buFont typeface="Noto Sans Symbols"/>
              <a:buNone/>
              <a:defRPr b="0" i="0" sz="1400" u="none" cap="none" strike="noStrike">
                <a:solidFill>
                  <a:schemeClr val="lt1"/>
                </a:solidFill>
                <a:latin typeface="Quattrocento"/>
                <a:ea typeface="Quattrocento"/>
                <a:cs typeface="Quattrocento"/>
                <a:sym typeface="Quattrocento"/>
              </a:defRPr>
            </a:lvl4pPr>
            <a:lvl5pPr indent="-186436" lvl="4" marL="1545336" marR="0" rtl="0" algn="l">
              <a:spcBef>
                <a:spcPts val="280"/>
              </a:spcBef>
              <a:buClr>
                <a:schemeClr val="lt1"/>
              </a:buClr>
              <a:buFont typeface="Noto Sans Symbols"/>
              <a:buNone/>
              <a:defRPr b="0" i="0" sz="14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26" name="Shape 26"/>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27" name="Shape 27"/>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28" name="Shape 28"/>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314325" lvl="0" marL="548640" marR="0" rtl="0" algn="l">
              <a:spcBef>
                <a:spcPts val="520"/>
              </a:spcBef>
              <a:buClr>
                <a:srgbClr val="F9F9F9"/>
              </a:buClr>
              <a:buSzPct val="64999"/>
              <a:buFont typeface="Noto Sans Symbols"/>
              <a:buChar char="⬜"/>
              <a:defRPr b="0" i="0" sz="26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111505" lvl="2" marL="1133856" marR="0" rtl="0" algn="l">
              <a:spcBef>
                <a:spcPts val="400"/>
              </a:spcBef>
              <a:buClr>
                <a:schemeClr val="lt1"/>
              </a:buClr>
              <a:buSzPct val="95000"/>
              <a:buFont typeface="Noto Sans Symbols"/>
              <a:buChar char="▫"/>
              <a:defRPr b="0" i="0" sz="2000" u="none" cap="none" strike="noStrike">
                <a:solidFill>
                  <a:schemeClr val="lt1"/>
                </a:solidFill>
                <a:latin typeface="Quattrocento"/>
                <a:ea typeface="Quattrocento"/>
                <a:cs typeface="Quattrocento"/>
                <a:sym typeface="Quattrocento"/>
              </a:defRPr>
            </a:lvl3pPr>
            <a:lvl4pPr indent="-70611" lvl="3" marL="135331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4pPr>
            <a:lvl5pPr indent="-72136" lvl="4" marL="1545336"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32" name="Shape 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314325" lvl="0" marL="548640" marR="0" rtl="0" algn="l">
              <a:spcBef>
                <a:spcPts val="520"/>
              </a:spcBef>
              <a:buClr>
                <a:srgbClr val="F9F9F9"/>
              </a:buClr>
              <a:buSzPct val="64999"/>
              <a:buFont typeface="Noto Sans Symbols"/>
              <a:buChar char="⬜"/>
              <a:defRPr b="0" i="0" sz="26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111505" lvl="2" marL="1133856" marR="0" rtl="0" algn="l">
              <a:spcBef>
                <a:spcPts val="400"/>
              </a:spcBef>
              <a:buClr>
                <a:schemeClr val="lt1"/>
              </a:buClr>
              <a:buSzPct val="95000"/>
              <a:buFont typeface="Noto Sans Symbols"/>
              <a:buChar char="▫"/>
              <a:defRPr b="0" i="0" sz="2000" u="none" cap="none" strike="noStrike">
                <a:solidFill>
                  <a:schemeClr val="lt1"/>
                </a:solidFill>
                <a:latin typeface="Quattrocento"/>
                <a:ea typeface="Quattrocento"/>
                <a:cs typeface="Quattrocento"/>
                <a:sym typeface="Quattrocento"/>
              </a:defRPr>
            </a:lvl3pPr>
            <a:lvl4pPr indent="-70611" lvl="3" marL="135331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4pPr>
            <a:lvl5pPr indent="-72136" lvl="4" marL="1545336"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33" name="Shape 33"/>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34" name="Shape 34"/>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35" name="Shape 35"/>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273050"/>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457200" y="1535112"/>
            <a:ext cx="4040187" cy="750887"/>
          </a:xfrm>
          <a:prstGeom prst="rect">
            <a:avLst/>
          </a:prstGeom>
          <a:noFill/>
          <a:ln>
            <a:noFill/>
          </a:ln>
        </p:spPr>
        <p:txBody>
          <a:bodyPr anchorCtr="0" anchor="ctr" bIns="91425" lIns="91425" rIns="91425" tIns="91425"/>
          <a:lstStyle>
            <a:lvl1pPr indent="0" lvl="0" marL="0" marR="0" rtl="0" algn="l">
              <a:spcBef>
                <a:spcPts val="480"/>
              </a:spcBef>
              <a:buClr>
                <a:srgbClr val="F9F9F9"/>
              </a:buClr>
              <a:buFont typeface="Noto Sans Symbols"/>
              <a:buNone/>
              <a:defRPr b="0" i="0" sz="2400" u="none" cap="none" strike="noStrike">
                <a:solidFill>
                  <a:schemeClr val="lt1"/>
                </a:solidFill>
                <a:latin typeface="Quattrocento"/>
                <a:ea typeface="Quattrocento"/>
                <a:cs typeface="Quattrocento"/>
                <a:sym typeface="Quattrocento"/>
              </a:defRPr>
            </a:lvl1pPr>
            <a:lvl2pPr indent="-284480" lvl="1" marL="868680" marR="0" rtl="0" algn="l">
              <a:spcBef>
                <a:spcPts val="400"/>
              </a:spcBef>
              <a:buClr>
                <a:schemeClr val="lt1"/>
              </a:buClr>
              <a:buFont typeface="Noto Sans Symbols"/>
              <a:buNone/>
              <a:defRPr b="1" i="0" sz="2000" u="none" cap="none" strike="noStrike">
                <a:solidFill>
                  <a:schemeClr val="lt1"/>
                </a:solidFill>
                <a:latin typeface="Quattrocento"/>
                <a:ea typeface="Quattrocento"/>
                <a:cs typeface="Quattrocento"/>
                <a:sym typeface="Quattrocento"/>
              </a:defRPr>
            </a:lvl2pPr>
            <a:lvl3pPr indent="-232155" lvl="2" marL="1133856" marR="0" rtl="0" algn="l">
              <a:spcBef>
                <a:spcPts val="360"/>
              </a:spcBef>
              <a:buClr>
                <a:schemeClr val="lt1"/>
              </a:buClr>
              <a:buFont typeface="Noto Sans Symbols"/>
              <a:buNone/>
              <a:defRPr b="1" i="0" sz="1800" u="none" cap="none" strike="noStrike">
                <a:solidFill>
                  <a:schemeClr val="lt1"/>
                </a:solidFill>
                <a:latin typeface="Quattrocento"/>
                <a:ea typeface="Quattrocento"/>
                <a:cs typeface="Quattrocento"/>
                <a:sym typeface="Quattrocento"/>
              </a:defRPr>
            </a:lvl3pPr>
            <a:lvl4pPr indent="-184911" lvl="3" marL="1353312" marR="0" rtl="0" algn="l">
              <a:spcBef>
                <a:spcPts val="320"/>
              </a:spcBef>
              <a:buClr>
                <a:schemeClr val="lt1"/>
              </a:buClr>
              <a:buFont typeface="Noto Sans Symbols"/>
              <a:buNone/>
              <a:defRPr b="1" i="0" sz="1600" u="none" cap="none" strike="noStrike">
                <a:solidFill>
                  <a:schemeClr val="lt1"/>
                </a:solidFill>
                <a:latin typeface="Quattrocento"/>
                <a:ea typeface="Quattrocento"/>
                <a:cs typeface="Quattrocento"/>
                <a:sym typeface="Quattrocento"/>
              </a:defRPr>
            </a:lvl4pPr>
            <a:lvl5pPr indent="-186436" lvl="4" marL="1545336" marR="0" rtl="0" algn="l">
              <a:spcBef>
                <a:spcPts val="320"/>
              </a:spcBef>
              <a:buClr>
                <a:schemeClr val="lt1"/>
              </a:buClr>
              <a:buFont typeface="Noto Sans Symbols"/>
              <a:buNone/>
              <a:defRPr b="1" i="0" sz="16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39" name="Shape 39"/>
          <p:cNvSpPr txBox="1"/>
          <p:nvPr>
            <p:ph idx="2" type="body"/>
          </p:nvPr>
        </p:nvSpPr>
        <p:spPr>
          <a:xfrm>
            <a:off x="4645025" y="1535112"/>
            <a:ext cx="4041774" cy="750887"/>
          </a:xfrm>
          <a:prstGeom prst="rect">
            <a:avLst/>
          </a:prstGeom>
          <a:noFill/>
          <a:ln>
            <a:noFill/>
          </a:ln>
        </p:spPr>
        <p:txBody>
          <a:bodyPr anchorCtr="0" anchor="ctr" bIns="91425" lIns="91425" rIns="91425" tIns="91425"/>
          <a:lstStyle>
            <a:lvl1pPr indent="0" lvl="0" marL="0" marR="0" rtl="0" algn="l">
              <a:spcBef>
                <a:spcPts val="480"/>
              </a:spcBef>
              <a:buClr>
                <a:srgbClr val="F9F9F9"/>
              </a:buClr>
              <a:buFont typeface="Noto Sans Symbols"/>
              <a:buNone/>
              <a:defRPr b="0" i="0" sz="2400" u="none" cap="none" strike="noStrike">
                <a:solidFill>
                  <a:schemeClr val="lt1"/>
                </a:solidFill>
                <a:latin typeface="Quattrocento"/>
                <a:ea typeface="Quattrocento"/>
                <a:cs typeface="Quattrocento"/>
                <a:sym typeface="Quattrocento"/>
              </a:defRPr>
            </a:lvl1pPr>
            <a:lvl2pPr indent="-284480" lvl="1" marL="868680" marR="0" rtl="0" algn="l">
              <a:spcBef>
                <a:spcPts val="400"/>
              </a:spcBef>
              <a:buClr>
                <a:schemeClr val="lt1"/>
              </a:buClr>
              <a:buFont typeface="Noto Sans Symbols"/>
              <a:buNone/>
              <a:defRPr b="1" i="0" sz="2000" u="none" cap="none" strike="noStrike">
                <a:solidFill>
                  <a:schemeClr val="lt1"/>
                </a:solidFill>
                <a:latin typeface="Quattrocento"/>
                <a:ea typeface="Quattrocento"/>
                <a:cs typeface="Quattrocento"/>
                <a:sym typeface="Quattrocento"/>
              </a:defRPr>
            </a:lvl2pPr>
            <a:lvl3pPr indent="-232155" lvl="2" marL="1133856" marR="0" rtl="0" algn="l">
              <a:spcBef>
                <a:spcPts val="360"/>
              </a:spcBef>
              <a:buClr>
                <a:schemeClr val="lt1"/>
              </a:buClr>
              <a:buFont typeface="Noto Sans Symbols"/>
              <a:buNone/>
              <a:defRPr b="1" i="0" sz="1800" u="none" cap="none" strike="noStrike">
                <a:solidFill>
                  <a:schemeClr val="lt1"/>
                </a:solidFill>
                <a:latin typeface="Quattrocento"/>
                <a:ea typeface="Quattrocento"/>
                <a:cs typeface="Quattrocento"/>
                <a:sym typeface="Quattrocento"/>
              </a:defRPr>
            </a:lvl3pPr>
            <a:lvl4pPr indent="-184911" lvl="3" marL="1353312" marR="0" rtl="0" algn="l">
              <a:spcBef>
                <a:spcPts val="320"/>
              </a:spcBef>
              <a:buClr>
                <a:schemeClr val="lt1"/>
              </a:buClr>
              <a:buFont typeface="Noto Sans Symbols"/>
              <a:buNone/>
              <a:defRPr b="1" i="0" sz="1600" u="none" cap="none" strike="noStrike">
                <a:solidFill>
                  <a:schemeClr val="lt1"/>
                </a:solidFill>
                <a:latin typeface="Quattrocento"/>
                <a:ea typeface="Quattrocento"/>
                <a:cs typeface="Quattrocento"/>
                <a:sym typeface="Quattrocento"/>
              </a:defRPr>
            </a:lvl4pPr>
            <a:lvl5pPr indent="-186436" lvl="4" marL="1545336" marR="0" rtl="0" algn="l">
              <a:spcBef>
                <a:spcPts val="320"/>
              </a:spcBef>
              <a:buClr>
                <a:schemeClr val="lt1"/>
              </a:buClr>
              <a:buFont typeface="Noto Sans Symbols"/>
              <a:buNone/>
              <a:defRPr b="1" i="0" sz="16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40" name="Shape 40"/>
          <p:cNvSpPr txBox="1"/>
          <p:nvPr>
            <p:ph idx="3" type="body"/>
          </p:nvPr>
        </p:nvSpPr>
        <p:spPr>
          <a:xfrm>
            <a:off x="457200" y="2362200"/>
            <a:ext cx="4040187" cy="3763962"/>
          </a:xfrm>
          <a:prstGeom prst="rect">
            <a:avLst/>
          </a:prstGeom>
          <a:noFill/>
          <a:ln>
            <a:noFill/>
          </a:ln>
        </p:spPr>
        <p:txBody>
          <a:bodyPr anchorCtr="0" anchor="t" bIns="91425" lIns="91425" rIns="91425" tIns="91425"/>
          <a:lstStyle>
            <a:lvl1pPr indent="-322580" lvl="0" marL="548640" marR="0" rtl="0" algn="l">
              <a:spcBef>
                <a:spcPts val="480"/>
              </a:spcBef>
              <a:buClr>
                <a:srgbClr val="F9F9F9"/>
              </a:buClr>
              <a:buSzPct val="65000"/>
              <a:buFont typeface="Noto Sans Symbols"/>
              <a:buChar char="⬜"/>
              <a:defRPr b="0" i="0" sz="2400" u="none" cap="none" strike="noStrike">
                <a:solidFill>
                  <a:schemeClr val="lt1"/>
                </a:solidFill>
                <a:latin typeface="Quattrocento"/>
                <a:ea typeface="Quattrocento"/>
                <a:cs typeface="Quattrocento"/>
                <a:sym typeface="Quattrocento"/>
              </a:defRPr>
            </a:lvl1pPr>
            <a:lvl2pPr indent="-182880" lvl="1" marL="868680" marR="0" rtl="0" algn="l">
              <a:spcBef>
                <a:spcPts val="400"/>
              </a:spcBef>
              <a:buClr>
                <a:schemeClr val="lt1"/>
              </a:buClr>
              <a:buSzPct val="80000"/>
              <a:buFont typeface="Noto Sans Symbols"/>
              <a:buChar char="◼"/>
              <a:defRPr b="0" i="0" sz="2000" u="none" cap="none" strike="noStrike">
                <a:solidFill>
                  <a:schemeClr val="lt1"/>
                </a:solidFill>
                <a:latin typeface="Quattrocento"/>
                <a:ea typeface="Quattrocento"/>
                <a:cs typeface="Quattrocento"/>
                <a:sym typeface="Quattrocento"/>
              </a:defRPr>
            </a:lvl2pPr>
            <a:lvl3pPr indent="-123570" lvl="2" marL="1133856" marR="0" rtl="0" algn="l">
              <a:spcBef>
                <a:spcPts val="360"/>
              </a:spcBef>
              <a:buClr>
                <a:schemeClr val="lt1"/>
              </a:buClr>
              <a:buSzPct val="95000"/>
              <a:buFont typeface="Noto Sans Symbols"/>
              <a:buChar char="▫"/>
              <a:defRPr b="0" i="0" sz="1800" u="none" cap="none" strike="noStrike">
                <a:solidFill>
                  <a:schemeClr val="lt1"/>
                </a:solidFill>
                <a:latin typeface="Quattrocento"/>
                <a:ea typeface="Quattrocento"/>
                <a:cs typeface="Quattrocento"/>
                <a:sym typeface="Quattrocento"/>
              </a:defRPr>
            </a:lvl3pPr>
            <a:lvl4pPr indent="-83311" lvl="3" marL="1353312"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4pPr>
            <a:lvl5pPr indent="-84836" lvl="4" marL="1545336"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41" name="Shape 41"/>
          <p:cNvSpPr txBox="1"/>
          <p:nvPr>
            <p:ph idx="4" type="body"/>
          </p:nvPr>
        </p:nvSpPr>
        <p:spPr>
          <a:xfrm>
            <a:off x="4645025" y="2362200"/>
            <a:ext cx="4041774" cy="3763962"/>
          </a:xfrm>
          <a:prstGeom prst="rect">
            <a:avLst/>
          </a:prstGeom>
          <a:noFill/>
          <a:ln>
            <a:noFill/>
          </a:ln>
        </p:spPr>
        <p:txBody>
          <a:bodyPr anchorCtr="0" anchor="t" bIns="91425" lIns="91425" rIns="91425" tIns="91425"/>
          <a:lstStyle>
            <a:lvl1pPr indent="-322580" lvl="0" marL="548640" marR="0" rtl="0" algn="l">
              <a:spcBef>
                <a:spcPts val="480"/>
              </a:spcBef>
              <a:buClr>
                <a:srgbClr val="F9F9F9"/>
              </a:buClr>
              <a:buSzPct val="65000"/>
              <a:buFont typeface="Noto Sans Symbols"/>
              <a:buChar char="⬜"/>
              <a:defRPr b="0" i="0" sz="2400" u="none" cap="none" strike="noStrike">
                <a:solidFill>
                  <a:schemeClr val="lt1"/>
                </a:solidFill>
                <a:latin typeface="Quattrocento"/>
                <a:ea typeface="Quattrocento"/>
                <a:cs typeface="Quattrocento"/>
                <a:sym typeface="Quattrocento"/>
              </a:defRPr>
            </a:lvl1pPr>
            <a:lvl2pPr indent="-182880" lvl="1" marL="868680" marR="0" rtl="0" algn="l">
              <a:spcBef>
                <a:spcPts val="400"/>
              </a:spcBef>
              <a:buClr>
                <a:schemeClr val="lt1"/>
              </a:buClr>
              <a:buSzPct val="80000"/>
              <a:buFont typeface="Noto Sans Symbols"/>
              <a:buChar char="◼"/>
              <a:defRPr b="0" i="0" sz="2000" u="none" cap="none" strike="noStrike">
                <a:solidFill>
                  <a:schemeClr val="lt1"/>
                </a:solidFill>
                <a:latin typeface="Quattrocento"/>
                <a:ea typeface="Quattrocento"/>
                <a:cs typeface="Quattrocento"/>
                <a:sym typeface="Quattrocento"/>
              </a:defRPr>
            </a:lvl2pPr>
            <a:lvl3pPr indent="-123570" lvl="2" marL="1133856" marR="0" rtl="0" algn="l">
              <a:spcBef>
                <a:spcPts val="360"/>
              </a:spcBef>
              <a:buClr>
                <a:schemeClr val="lt1"/>
              </a:buClr>
              <a:buSzPct val="95000"/>
              <a:buFont typeface="Noto Sans Symbols"/>
              <a:buChar char="▫"/>
              <a:defRPr b="0" i="0" sz="1800" u="none" cap="none" strike="noStrike">
                <a:solidFill>
                  <a:schemeClr val="lt1"/>
                </a:solidFill>
                <a:latin typeface="Quattrocento"/>
                <a:ea typeface="Quattrocento"/>
                <a:cs typeface="Quattrocento"/>
                <a:sym typeface="Quattrocento"/>
              </a:defRPr>
            </a:lvl3pPr>
            <a:lvl4pPr indent="-83311" lvl="3" marL="1353312"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4pPr>
            <a:lvl5pPr indent="-84836" lvl="4" marL="1545336"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42" name="Shape 42"/>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43" name="Shape 43"/>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44" name="Shape 44"/>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48" name="Shape 48"/>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49" name="Shape 49"/>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52" name="Shape 52"/>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53" name="Shape 53"/>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rgbClr val="F4DB8A"/>
              </a:buClr>
              <a:buFont typeface="Allerta"/>
              <a:buNone/>
              <a:defRPr b="0" i="0" sz="2200" u="none" cap="none" strike="noStrike">
                <a:solidFill>
                  <a:srgbClr val="F4DB8A"/>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457200" y="1524000"/>
            <a:ext cx="3008313" cy="4602162"/>
          </a:xfrm>
          <a:prstGeom prst="rect">
            <a:avLst/>
          </a:prstGeom>
          <a:noFill/>
          <a:ln>
            <a:noFill/>
          </a:ln>
        </p:spPr>
        <p:txBody>
          <a:bodyPr anchorCtr="0" anchor="t" bIns="91425" lIns="91425" rIns="91425" tIns="91425"/>
          <a:lstStyle>
            <a:lvl1pPr indent="0" lvl="0" marL="0" marR="0" rtl="0" algn="l">
              <a:spcBef>
                <a:spcPts val="280"/>
              </a:spcBef>
              <a:buClr>
                <a:srgbClr val="F9F9F9"/>
              </a:buClr>
              <a:buFont typeface="Noto Sans Symbols"/>
              <a:buNone/>
              <a:defRPr b="0" i="0" sz="1400" u="none" cap="none" strike="noStrike">
                <a:solidFill>
                  <a:schemeClr val="lt1"/>
                </a:solidFill>
                <a:latin typeface="Quattrocento"/>
                <a:ea typeface="Quattrocento"/>
                <a:cs typeface="Quattrocento"/>
                <a:sym typeface="Quattrocento"/>
              </a:defRPr>
            </a:lvl1pPr>
            <a:lvl2pPr indent="-284480" lvl="1" marL="868680" marR="0" rtl="0" algn="l">
              <a:spcBef>
                <a:spcPts val="240"/>
              </a:spcBef>
              <a:buClr>
                <a:schemeClr val="lt1"/>
              </a:buClr>
              <a:buFont typeface="Noto Sans Symbols"/>
              <a:buNone/>
              <a:defRPr b="0" i="0" sz="1200" u="none" cap="none" strike="noStrike">
                <a:solidFill>
                  <a:schemeClr val="lt1"/>
                </a:solidFill>
                <a:latin typeface="Quattrocento"/>
                <a:ea typeface="Quattrocento"/>
                <a:cs typeface="Quattrocento"/>
                <a:sym typeface="Quattrocento"/>
              </a:defRPr>
            </a:lvl2pPr>
            <a:lvl3pPr indent="-232155" lvl="2" marL="1133856" marR="0" rtl="0" algn="l">
              <a:spcBef>
                <a:spcPts val="200"/>
              </a:spcBef>
              <a:buClr>
                <a:schemeClr val="lt1"/>
              </a:buClr>
              <a:buFont typeface="Noto Sans Symbols"/>
              <a:buNone/>
              <a:defRPr b="0" i="0" sz="1000" u="none" cap="none" strike="noStrike">
                <a:solidFill>
                  <a:schemeClr val="lt1"/>
                </a:solidFill>
                <a:latin typeface="Quattrocento"/>
                <a:ea typeface="Quattrocento"/>
                <a:cs typeface="Quattrocento"/>
                <a:sym typeface="Quattrocento"/>
              </a:defRPr>
            </a:lvl3pPr>
            <a:lvl4pPr indent="-184911" lvl="3" marL="1353312" marR="0" rtl="0" algn="l">
              <a:spcBef>
                <a:spcPts val="180"/>
              </a:spcBef>
              <a:buClr>
                <a:schemeClr val="lt1"/>
              </a:buClr>
              <a:buFont typeface="Noto Sans Symbols"/>
              <a:buNone/>
              <a:defRPr b="0" i="0" sz="900" u="none" cap="none" strike="noStrike">
                <a:solidFill>
                  <a:schemeClr val="lt1"/>
                </a:solidFill>
                <a:latin typeface="Quattrocento"/>
                <a:ea typeface="Quattrocento"/>
                <a:cs typeface="Quattrocento"/>
                <a:sym typeface="Quattrocento"/>
              </a:defRPr>
            </a:lvl4pPr>
            <a:lvl5pPr indent="-186436" lvl="4" marL="1545336" marR="0" rtl="0" algn="l">
              <a:spcBef>
                <a:spcPts val="180"/>
              </a:spcBef>
              <a:buClr>
                <a:schemeClr val="lt1"/>
              </a:buClr>
              <a:buFont typeface="Noto Sans Symbols"/>
              <a:buNone/>
              <a:defRPr b="0" i="0" sz="9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57" name="Shape 57"/>
          <p:cNvSpPr txBox="1"/>
          <p:nvPr>
            <p:ph idx="2" type="body"/>
          </p:nvPr>
        </p:nvSpPr>
        <p:spPr>
          <a:xfrm>
            <a:off x="3575050" y="273050"/>
            <a:ext cx="5111750" cy="5853112"/>
          </a:xfrm>
          <a:prstGeom prst="rect">
            <a:avLst/>
          </a:prstGeom>
          <a:noFill/>
          <a:ln>
            <a:noFill/>
          </a:ln>
        </p:spPr>
        <p:txBody>
          <a:bodyPr anchorCtr="0" anchor="t" bIns="91425" lIns="91425" rIns="91425" tIns="91425"/>
          <a:lstStyle>
            <a:lvl1pPr indent="-314325" lvl="0" marL="548640" marR="0" rtl="0" algn="l">
              <a:spcBef>
                <a:spcPts val="520"/>
              </a:spcBef>
              <a:buClr>
                <a:srgbClr val="F9F9F9"/>
              </a:buClr>
              <a:buSzPct val="64999"/>
              <a:buFont typeface="Noto Sans Symbols"/>
              <a:buChar char="⬜"/>
              <a:defRPr b="0" i="0" sz="26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72136" lvl="4" marL="1545336"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58" name="Shape 58"/>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59" name="Shape 59"/>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60" name="Shape 60"/>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828800" y="609600"/>
            <a:ext cx="5486399" cy="522288"/>
          </a:xfrm>
          <a:prstGeom prst="rect">
            <a:avLst/>
          </a:prstGeom>
          <a:noFill/>
          <a:ln>
            <a:noFill/>
          </a:ln>
        </p:spPr>
        <p:txBody>
          <a:bodyPr anchorCtr="0" anchor="b" bIns="91425" lIns="91425" rIns="91425" tIns="91425"/>
          <a:lstStyle>
            <a:lvl1pPr indent="0" lvl="0" marL="0" marR="0" rtl="0" algn="ctr">
              <a:spcBef>
                <a:spcPts val="0"/>
              </a:spcBef>
              <a:buClr>
                <a:srgbClr val="EAD594"/>
              </a:buClr>
              <a:buFont typeface="Allerta"/>
              <a:buNone/>
              <a:defRPr b="1" i="0" sz="20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828800" y="1831975"/>
            <a:ext cx="5486399" cy="3962399"/>
          </a:xfrm>
          <a:prstGeom prst="rect">
            <a:avLst/>
          </a:prstGeom>
          <a:solidFill>
            <a:schemeClr val="dk2"/>
          </a:solidFill>
          <a:ln cap="sq" cmpd="sng" w="44450">
            <a:solidFill>
              <a:srgbClr val="FFFFFF"/>
            </a:solidFill>
            <a:prstDash val="solid"/>
            <a:miter/>
            <a:headEnd len="med" w="med" type="none"/>
            <a:tailEnd len="med" w="med" type="none"/>
          </a:ln>
          <a:effectLst>
            <a:outerShdw blurRad="190500" dir="2700000" dist="228600" sy="90000">
              <a:srgbClr val="000000">
                <a:alpha val="24705"/>
              </a:srgbClr>
            </a:outerShdw>
          </a:effectLst>
        </p:spPr>
        <p:txBody>
          <a:bodyPr anchorCtr="0" anchor="t" bIns="91425" lIns="91425" rIns="91425" tIns="91425"/>
          <a:lstStyle>
            <a:lvl1pPr indent="-2540" lvl="0" marL="548640" marR="0" rtl="0" algn="l">
              <a:spcBef>
                <a:spcPts val="640"/>
              </a:spcBef>
              <a:buClr>
                <a:srgbClr val="F9F9F9"/>
              </a:buClr>
              <a:buFont typeface="Noto Sans Symbols"/>
              <a:buNone/>
              <a:defRPr b="0" i="0" sz="32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59436" lvl="4" marL="1545336"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64" name="Shape 64"/>
          <p:cNvSpPr txBox="1"/>
          <p:nvPr>
            <p:ph idx="1" type="body"/>
          </p:nvPr>
        </p:nvSpPr>
        <p:spPr>
          <a:xfrm>
            <a:off x="1828800" y="1166787"/>
            <a:ext cx="5486399" cy="530351"/>
          </a:xfrm>
          <a:prstGeom prst="rect">
            <a:avLst/>
          </a:prstGeom>
          <a:noFill/>
          <a:ln>
            <a:noFill/>
          </a:ln>
        </p:spPr>
        <p:txBody>
          <a:bodyPr anchorCtr="0" anchor="t" bIns="91425" lIns="91425" rIns="91425" tIns="91425"/>
          <a:lstStyle>
            <a:lvl1pPr indent="0" lvl="0" marL="0" marR="0" rtl="0" algn="ctr">
              <a:spcBef>
                <a:spcPts val="280"/>
              </a:spcBef>
              <a:buClr>
                <a:srgbClr val="F9F9F9"/>
              </a:buClr>
              <a:buFont typeface="Noto Sans Symbols"/>
              <a:buNone/>
              <a:defRPr b="0" i="0" sz="1400" u="none" cap="none" strike="noStrike">
                <a:solidFill>
                  <a:schemeClr val="lt1"/>
                </a:solidFill>
                <a:latin typeface="Quattrocento"/>
                <a:ea typeface="Quattrocento"/>
                <a:cs typeface="Quattrocento"/>
                <a:sym typeface="Quattrocento"/>
              </a:defRPr>
            </a:lvl1pPr>
            <a:lvl2pPr indent="-223520" lvl="1" marL="868680" marR="0" rtl="0" algn="l">
              <a:spcBef>
                <a:spcPts val="240"/>
              </a:spcBef>
              <a:buClr>
                <a:schemeClr val="lt1"/>
              </a:buClr>
              <a:buSzPct val="80000"/>
              <a:buFont typeface="Noto Sans Symbols"/>
              <a:buChar char="◼"/>
              <a:defRPr b="0" i="0" sz="1200" u="none" cap="none" strike="noStrike">
                <a:solidFill>
                  <a:schemeClr val="lt1"/>
                </a:solidFill>
                <a:latin typeface="Quattrocento"/>
                <a:ea typeface="Quattrocento"/>
                <a:cs typeface="Quattrocento"/>
                <a:sym typeface="Quattrocento"/>
              </a:defRPr>
            </a:lvl2pPr>
            <a:lvl3pPr indent="-171830" lvl="2" marL="1133856" marR="0" rtl="0" algn="l">
              <a:spcBef>
                <a:spcPts val="200"/>
              </a:spcBef>
              <a:buClr>
                <a:schemeClr val="lt1"/>
              </a:buClr>
              <a:buSzPct val="95000"/>
              <a:buFont typeface="Noto Sans Symbols"/>
              <a:buChar char="▫"/>
              <a:defRPr b="0" i="0" sz="1000" u="none" cap="none" strike="noStrike">
                <a:solidFill>
                  <a:schemeClr val="lt1"/>
                </a:solidFill>
                <a:latin typeface="Quattrocento"/>
                <a:ea typeface="Quattrocento"/>
                <a:cs typeface="Quattrocento"/>
                <a:sym typeface="Quattrocento"/>
              </a:defRPr>
            </a:lvl3pPr>
            <a:lvl4pPr indent="-127761" lvl="3" marL="1353312" marR="0" rtl="0" algn="l">
              <a:spcBef>
                <a:spcPts val="180"/>
              </a:spcBef>
              <a:buClr>
                <a:schemeClr val="lt1"/>
              </a:buClr>
              <a:buSzPct val="100000"/>
              <a:buFont typeface="Noto Sans Symbols"/>
              <a:buChar char="●"/>
              <a:defRPr b="0" i="0" sz="900" u="none" cap="none" strike="noStrike">
                <a:solidFill>
                  <a:schemeClr val="lt1"/>
                </a:solidFill>
                <a:latin typeface="Quattrocento"/>
                <a:ea typeface="Quattrocento"/>
                <a:cs typeface="Quattrocento"/>
                <a:sym typeface="Quattrocento"/>
              </a:defRPr>
            </a:lvl4pPr>
            <a:lvl5pPr indent="-129286" lvl="4" marL="1545336" marR="0" rtl="0" algn="l">
              <a:spcBef>
                <a:spcPts val="180"/>
              </a:spcBef>
              <a:buClr>
                <a:schemeClr val="lt1"/>
              </a:buClr>
              <a:buSzPct val="100000"/>
              <a:buFont typeface="Noto Sans Symbols"/>
              <a:buChar char="◾"/>
              <a:defRPr b="0" i="0" sz="9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65" name="Shape 65"/>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66" name="Shape 66"/>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sz="1200">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67" name="Shape 67"/>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lang="en-US" sz="1200">
                <a:solidFill>
                  <a:srgbClr val="BABABA"/>
                </a:solidFill>
                <a:latin typeface="Quattrocento"/>
                <a:ea typeface="Quattrocento"/>
                <a:cs typeface="Quattrocento"/>
                <a:sym typeface="Quattrocento"/>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EAD594"/>
              </a:buClr>
              <a:buFont typeface="Allerta"/>
              <a:buNone/>
              <a:defRPr b="1" i="0" sz="4100" u="none" cap="none" strike="noStrike">
                <a:solidFill>
                  <a:srgbClr val="EAD594"/>
                </a:solidFill>
                <a:latin typeface="Allerta"/>
                <a:ea typeface="Allerta"/>
                <a:cs typeface="Allerta"/>
                <a:sym typeface="Allert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709160"/>
          </a:xfrm>
          <a:prstGeom prst="rect">
            <a:avLst/>
          </a:prstGeom>
          <a:noFill/>
          <a:ln>
            <a:noFill/>
          </a:ln>
        </p:spPr>
        <p:txBody>
          <a:bodyPr anchorCtr="0" anchor="t" bIns="91425" lIns="91425" rIns="91425" tIns="91425"/>
          <a:lstStyle>
            <a:lvl1pPr indent="-306070" lvl="0" marL="548640" marR="0" rtl="0" algn="l">
              <a:spcBef>
                <a:spcPts val="560"/>
              </a:spcBef>
              <a:buClr>
                <a:srgbClr val="F9F9F9"/>
              </a:buClr>
              <a:buSzPct val="65000"/>
              <a:buFont typeface="Noto Sans Symbols"/>
              <a:buChar char="⬜"/>
              <a:defRPr b="0" i="0" sz="2800" u="none" cap="none" strike="noStrike">
                <a:solidFill>
                  <a:schemeClr val="lt1"/>
                </a:solidFill>
                <a:latin typeface="Quattrocento"/>
                <a:ea typeface="Quattrocento"/>
                <a:cs typeface="Quattrocento"/>
                <a:sym typeface="Quattrocento"/>
              </a:defRPr>
            </a:lvl1pPr>
            <a:lvl2pPr indent="-162560" lvl="1" marL="868680" marR="0" rtl="0" algn="l">
              <a:spcBef>
                <a:spcPts val="480"/>
              </a:spcBef>
              <a:buClr>
                <a:schemeClr val="lt1"/>
              </a:buClr>
              <a:buSzPct val="80000"/>
              <a:buFont typeface="Noto Sans Symbols"/>
              <a:buChar char="◼"/>
              <a:defRPr b="0" i="0" sz="2400" u="none" cap="none" strike="noStrike">
                <a:solidFill>
                  <a:schemeClr val="lt1"/>
                </a:solidFill>
                <a:latin typeface="Quattrocento"/>
                <a:ea typeface="Quattrocento"/>
                <a:cs typeface="Quattrocento"/>
                <a:sym typeface="Quattrocento"/>
              </a:defRPr>
            </a:lvl2pPr>
            <a:lvl3pPr indent="-99441" lvl="2" marL="1133856" marR="0" rtl="0" algn="l">
              <a:spcBef>
                <a:spcPts val="440"/>
              </a:spcBef>
              <a:buClr>
                <a:schemeClr val="lt1"/>
              </a:buClr>
              <a:buSzPct val="95000"/>
              <a:buFont typeface="Noto Sans Symbols"/>
              <a:buChar char="▫"/>
              <a:defRPr b="0" i="0" sz="2200" u="none" cap="none" strike="noStrike">
                <a:solidFill>
                  <a:schemeClr val="lt1"/>
                </a:solidFill>
                <a:latin typeface="Quattrocento"/>
                <a:ea typeface="Quattrocento"/>
                <a:cs typeface="Quattrocento"/>
                <a:sym typeface="Quattrocento"/>
              </a:defRPr>
            </a:lvl3pPr>
            <a:lvl4pPr indent="-57911" lvl="3" marL="1353312"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4pPr>
            <a:lvl5pPr indent="-59436" lvl="4" marL="1545336" marR="0" rtl="0" algn="l">
              <a:spcBef>
                <a:spcPts val="400"/>
              </a:spcBef>
              <a:buClr>
                <a:schemeClr val="lt1"/>
              </a:buClr>
              <a:buSzPct val="100000"/>
              <a:buFont typeface="Noto Sans Symbols"/>
              <a:buChar char="◾"/>
              <a:defRPr b="0" i="0" sz="2000" u="none" cap="none" strike="noStrike">
                <a:solidFill>
                  <a:schemeClr val="lt1"/>
                </a:solidFill>
                <a:latin typeface="Quattrocento"/>
                <a:ea typeface="Quattrocento"/>
                <a:cs typeface="Quattrocento"/>
                <a:sym typeface="Quattrocento"/>
              </a:defRPr>
            </a:lvl5pPr>
            <a:lvl6pPr indent="-75692" lvl="5" marL="1764792" marR="0" rtl="0" algn="l">
              <a:spcBef>
                <a:spcPts val="360"/>
              </a:spcBef>
              <a:buClr>
                <a:schemeClr val="lt1"/>
              </a:buClr>
              <a:buSzPct val="100000"/>
              <a:buFont typeface="Noto Sans Symbols"/>
              <a:buChar char="●"/>
              <a:defRPr b="0" i="0" sz="1800" u="none" cap="none" strike="noStrike">
                <a:solidFill>
                  <a:schemeClr val="lt1"/>
                </a:solidFill>
                <a:latin typeface="Quattrocento"/>
                <a:ea typeface="Quattrocento"/>
                <a:cs typeface="Quattrocento"/>
                <a:sym typeface="Quattrocento"/>
              </a:defRPr>
            </a:lvl6pPr>
            <a:lvl7pPr indent="-86360" lvl="6" marL="1965960" marR="0" rtl="0" algn="l">
              <a:spcBef>
                <a:spcPts val="320"/>
              </a:spcBef>
              <a:buClr>
                <a:schemeClr val="lt1"/>
              </a:buClr>
              <a:buSzPct val="100000"/>
              <a:buFont typeface="Noto Sans Symbols"/>
              <a:buChar char="⚫"/>
              <a:defRPr b="0" i="0" sz="1600" u="none" cap="none" strike="noStrike">
                <a:solidFill>
                  <a:schemeClr val="lt1"/>
                </a:solidFill>
                <a:latin typeface="Quattrocento"/>
                <a:ea typeface="Quattrocento"/>
                <a:cs typeface="Quattrocento"/>
                <a:sym typeface="Quattrocento"/>
              </a:defRPr>
            </a:lvl7pPr>
            <a:lvl8pPr indent="-97027" lvl="7" marL="2167128"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8pPr>
            <a:lvl9pPr indent="-94995" lvl="8" marL="2368296" marR="0" rtl="0" algn="l">
              <a:spcBef>
                <a:spcPts val="280"/>
              </a:spcBef>
              <a:buClr>
                <a:schemeClr val="lt1"/>
              </a:buClr>
              <a:buSzPct val="100000"/>
              <a:buFont typeface="Noto Sans Symbols"/>
              <a:buChar char="⚫"/>
              <a:defRPr b="0" i="0" sz="1400" u="none" cap="none" strike="noStrike">
                <a:solidFill>
                  <a:schemeClr val="lt1"/>
                </a:solidFill>
                <a:latin typeface="Quattrocento"/>
                <a:ea typeface="Quattrocento"/>
                <a:cs typeface="Quattrocento"/>
                <a:sym typeface="Quattrocento"/>
              </a:defRPr>
            </a:lvl9pPr>
          </a:lstStyle>
          <a:p/>
        </p:txBody>
      </p:sp>
      <p:sp>
        <p:nvSpPr>
          <p:cNvPr id="8" name="Shape 8"/>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9" name="Shape 9"/>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lvl="0" marL="0" marR="0" rtl="0" algn="ctr">
              <a:spcBef>
                <a:spcPts val="0"/>
              </a:spcBef>
              <a:buNone/>
              <a:defRPr b="0" i="0" sz="1200" u="none" cap="none" strike="noStrike">
                <a:solidFill>
                  <a:srgbClr val="BABABA"/>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lt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lt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lt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lt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lt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lt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lt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lt1"/>
                </a:solidFill>
                <a:latin typeface="Quattrocento"/>
                <a:ea typeface="Quattrocento"/>
                <a:cs typeface="Quattrocento"/>
                <a:sym typeface="Quattrocento"/>
              </a:defRPr>
            </a:lvl9pPr>
          </a:lstStyle>
          <a:p/>
        </p:txBody>
      </p:sp>
      <p:sp>
        <p:nvSpPr>
          <p:cNvPr id="10" name="Shape 10"/>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en-US" sz="1200" u="none" cap="none" strike="noStrike">
                <a:solidFill>
                  <a:srgbClr val="BABABA"/>
                </a:solidFill>
                <a:latin typeface="Quattrocento"/>
                <a:ea typeface="Quattrocento"/>
                <a:cs typeface="Quattrocento"/>
                <a:sym typeface="Quattrocento"/>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1219200" y="533400"/>
            <a:ext cx="6248399" cy="533399"/>
          </a:xfrm>
          <a:prstGeom prst="rect">
            <a:avLst/>
          </a:prstGeom>
          <a:noFill/>
          <a:ln>
            <a:noFill/>
          </a:ln>
        </p:spPr>
        <p:txBody>
          <a:bodyPr anchorCtr="0" anchor="b" bIns="0" lIns="45700" rIns="45700" tIns="0">
            <a:noAutofit/>
          </a:bodyPr>
          <a:lstStyle/>
          <a:p>
            <a:pPr indent="0" lvl="0" marL="0" marR="0" rtl="0" algn="ctr">
              <a:spcBef>
                <a:spcPts val="0"/>
              </a:spcBef>
              <a:buClr>
                <a:srgbClr val="EAD594"/>
              </a:buClr>
              <a:buSzPct val="25000"/>
              <a:buFont typeface="Allerta"/>
              <a:buNone/>
            </a:pPr>
            <a:r>
              <a:rPr b="1" i="0" lang="en-US" sz="4320" u="none" cap="none" strike="noStrike">
                <a:solidFill>
                  <a:srgbClr val="EAD594"/>
                </a:solidFill>
                <a:latin typeface="Allerta"/>
                <a:ea typeface="Allerta"/>
                <a:cs typeface="Allerta"/>
                <a:sym typeface="Allerta"/>
              </a:rPr>
              <a:t>COURSES</a:t>
            </a:r>
          </a:p>
        </p:txBody>
      </p:sp>
      <p:sp>
        <p:nvSpPr>
          <p:cNvPr id="85" name="Shape 85"/>
          <p:cNvSpPr txBox="1"/>
          <p:nvPr>
            <p:ph idx="1" type="subTitle"/>
          </p:nvPr>
        </p:nvSpPr>
        <p:spPr>
          <a:xfrm>
            <a:off x="1295400" y="4038600"/>
            <a:ext cx="6476999" cy="1600199"/>
          </a:xfrm>
          <a:prstGeom prst="rect">
            <a:avLst/>
          </a:prstGeom>
          <a:noFill/>
          <a:ln>
            <a:noFill/>
          </a:ln>
        </p:spPr>
        <p:txBody>
          <a:bodyPr anchorCtr="0" anchor="t" bIns="45700" lIns="91425" rIns="91425" tIns="45700">
            <a:noAutofit/>
          </a:bodyPr>
          <a:lstStyle/>
          <a:p>
            <a:pPr indent="0" lvl="0" marL="0" marR="0" rtl="0" algn="ctr">
              <a:spcBef>
                <a:spcPts val="0"/>
              </a:spcBef>
              <a:buClr>
                <a:srgbClr val="F9F9F9"/>
              </a:buClr>
              <a:buSzPct val="25000"/>
              <a:buFont typeface="Noto Sans Symbols"/>
              <a:buNone/>
            </a:pPr>
            <a:r>
              <a:rPr b="0" i="0" lang="en-US" sz="2800" u="none" cap="none" strike="noStrike">
                <a:solidFill>
                  <a:schemeClr val="lt1"/>
                </a:solidFill>
                <a:latin typeface="Quattrocento"/>
                <a:ea typeface="Quattrocento"/>
                <a:cs typeface="Quattrocento"/>
                <a:sym typeface="Quattrocento"/>
              </a:rPr>
              <a:t>Here you can browse some interesting courses that your high school provides and a course planner.</a:t>
            </a:r>
          </a:p>
        </p:txBody>
      </p:sp>
      <p:pic>
        <p:nvPicPr>
          <p:cNvPr id="86" name="Shape 86"/>
          <p:cNvPicPr preferRelativeResize="0"/>
          <p:nvPr/>
        </p:nvPicPr>
        <p:blipFill>
          <a:blip r:embed="rId3">
            <a:alphaModFix/>
          </a:blip>
          <a:stretch>
            <a:fillRect/>
          </a:stretch>
        </p:blipFill>
        <p:spPr>
          <a:xfrm>
            <a:off x="1649400" y="1066800"/>
            <a:ext cx="5388000" cy="29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spcBef>
                <a:spcPts val="0"/>
              </a:spcBef>
              <a:buClr>
                <a:srgbClr val="EAD594"/>
              </a:buClr>
              <a:buSzPct val="25000"/>
              <a:buFont typeface="Allerta"/>
              <a:buNone/>
            </a:pPr>
            <a:r>
              <a:rPr lang="en-US"/>
              <a:t>COLLEGE</a:t>
            </a:r>
          </a:p>
        </p:txBody>
      </p:sp>
      <p:pic>
        <p:nvPicPr>
          <p:cNvPr descr="Rollins-College-Most-Beautiful-Campus-016_720_480.jpg" id="92" name="Shape 92"/>
          <p:cNvPicPr preferRelativeResize="0"/>
          <p:nvPr>
            <p:ph idx="1" type="body"/>
          </p:nvPr>
        </p:nvPicPr>
        <p:blipFill rotWithShape="1">
          <a:blip r:embed="rId3">
            <a:alphaModFix/>
          </a:blip>
          <a:srcRect b="0" l="0" r="0" t="0"/>
          <a:stretch/>
        </p:blipFill>
        <p:spPr>
          <a:xfrm>
            <a:off x="2057400" y="1371600"/>
            <a:ext cx="5257799" cy="3102345"/>
          </a:xfrm>
          <a:prstGeom prst="rect">
            <a:avLst/>
          </a:prstGeom>
          <a:noFill/>
          <a:ln>
            <a:noFill/>
          </a:ln>
        </p:spPr>
      </p:pic>
      <p:sp>
        <p:nvSpPr>
          <p:cNvPr id="93" name="Shape 93"/>
          <p:cNvSpPr txBox="1"/>
          <p:nvPr/>
        </p:nvSpPr>
        <p:spPr>
          <a:xfrm>
            <a:off x="1107325" y="4568900"/>
            <a:ext cx="7044000" cy="18051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800" u="none" cap="none" strike="noStrike">
                <a:solidFill>
                  <a:schemeClr val="lt1"/>
                </a:solidFill>
                <a:latin typeface="Quattrocento"/>
                <a:ea typeface="Quattrocento"/>
                <a:cs typeface="Quattrocento"/>
                <a:sym typeface="Quattrocento"/>
              </a:rPr>
              <a:t>Here you can find a lot of information on colleges, figure out which University is meant for you with the Supermatch, and take a look at all the available scholarships.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82775" y="22858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EAD594"/>
              </a:buClr>
              <a:buSzPct val="25000"/>
              <a:buFont typeface="Allerta"/>
              <a:buNone/>
            </a:pPr>
            <a:r>
              <a:rPr b="1" i="0" lang="en-US" sz="4100" u="none" cap="none" strike="noStrike">
                <a:solidFill>
                  <a:srgbClr val="EAD594"/>
                </a:solidFill>
                <a:latin typeface="Allerta"/>
                <a:ea typeface="Allerta"/>
                <a:cs typeface="Allerta"/>
                <a:sym typeface="Allerta"/>
              </a:rPr>
              <a:t>C</a:t>
            </a:r>
            <a:r>
              <a:rPr lang="en-US"/>
              <a:t>AREER</a:t>
            </a:r>
          </a:p>
        </p:txBody>
      </p:sp>
      <p:pic>
        <p:nvPicPr>
          <p:cNvPr descr="images (4).jpg" id="99" name="Shape 99"/>
          <p:cNvPicPr preferRelativeResize="0"/>
          <p:nvPr>
            <p:ph idx="1" type="body"/>
          </p:nvPr>
        </p:nvPicPr>
        <p:blipFill rotWithShape="1">
          <a:blip r:embed="rId3">
            <a:alphaModFix/>
          </a:blip>
          <a:srcRect b="0" l="0" r="0" t="0"/>
          <a:stretch/>
        </p:blipFill>
        <p:spPr>
          <a:xfrm>
            <a:off x="2057400" y="1371600"/>
            <a:ext cx="4648199" cy="2761661"/>
          </a:xfrm>
          <a:prstGeom prst="rect">
            <a:avLst/>
          </a:prstGeom>
          <a:noFill/>
          <a:ln>
            <a:noFill/>
          </a:ln>
        </p:spPr>
      </p:pic>
      <p:sp>
        <p:nvSpPr>
          <p:cNvPr id="100" name="Shape 100"/>
          <p:cNvSpPr txBox="1"/>
          <p:nvPr/>
        </p:nvSpPr>
        <p:spPr>
          <a:xfrm>
            <a:off x="519600" y="4224200"/>
            <a:ext cx="8104800" cy="227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lt1"/>
                </a:solidFill>
                <a:latin typeface="Quattrocento"/>
                <a:ea typeface="Quattrocento"/>
                <a:cs typeface="Quattrocento"/>
                <a:sym typeface="Quattrocento"/>
              </a:rPr>
              <a:t>Here  you can figure out what career would be best for you with the career interest profiler or browse your options however you please. You can also check out the majors,  skills, and colleges you need in order to succeed in your career.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EAD594"/>
              </a:buClr>
              <a:buSzPct val="25000"/>
              <a:buFont typeface="Allerta"/>
              <a:buNone/>
            </a:pPr>
            <a:r>
              <a:rPr b="1" i="0" lang="en-US" sz="4100" u="none" cap="none" strike="noStrike">
                <a:solidFill>
                  <a:srgbClr val="EAD594"/>
                </a:solidFill>
                <a:latin typeface="Allerta"/>
                <a:ea typeface="Allerta"/>
                <a:cs typeface="Allerta"/>
                <a:sym typeface="Allerta"/>
              </a:rPr>
              <a:t>M</a:t>
            </a:r>
            <a:r>
              <a:rPr lang="en-US"/>
              <a:t>Y</a:t>
            </a:r>
            <a:r>
              <a:rPr b="1" i="0" lang="en-US" sz="4100" u="none" cap="none" strike="noStrike">
                <a:solidFill>
                  <a:srgbClr val="EAD594"/>
                </a:solidFill>
                <a:latin typeface="Allerta"/>
                <a:ea typeface="Allerta"/>
                <a:cs typeface="Allerta"/>
                <a:sym typeface="Allerta"/>
              </a:rPr>
              <a:t> P</a:t>
            </a:r>
            <a:r>
              <a:rPr lang="en-US"/>
              <a:t>ROFILE</a:t>
            </a:r>
          </a:p>
        </p:txBody>
      </p:sp>
      <p:pic>
        <p:nvPicPr>
          <p:cNvPr descr="download (1).jpg" id="106" name="Shape 106"/>
          <p:cNvPicPr preferRelativeResize="0"/>
          <p:nvPr>
            <p:ph idx="1" type="body"/>
          </p:nvPr>
        </p:nvPicPr>
        <p:blipFill rotWithShape="1">
          <a:blip r:embed="rId3">
            <a:alphaModFix/>
          </a:blip>
          <a:srcRect b="0" l="0" r="0" t="0"/>
          <a:stretch/>
        </p:blipFill>
        <p:spPr>
          <a:xfrm>
            <a:off x="2133600" y="1524000"/>
            <a:ext cx="4572000" cy="2362200"/>
          </a:xfrm>
          <a:prstGeom prst="rect">
            <a:avLst/>
          </a:prstGeom>
          <a:noFill/>
          <a:ln>
            <a:noFill/>
          </a:ln>
        </p:spPr>
      </p:pic>
      <p:sp>
        <p:nvSpPr>
          <p:cNvPr id="107" name="Shape 107"/>
          <p:cNvSpPr txBox="1"/>
          <p:nvPr/>
        </p:nvSpPr>
        <p:spPr>
          <a:xfrm>
            <a:off x="2286000" y="4038600"/>
            <a:ext cx="4343400" cy="1823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lt1"/>
                </a:solidFill>
                <a:latin typeface="Quattrocento"/>
                <a:ea typeface="Quattrocento"/>
                <a:cs typeface="Quattrocento"/>
                <a:sym typeface="Quattrocento"/>
              </a:rPr>
              <a:t>Here you can check your student profile, test scores, GPA, class rank, and update your resume.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EAD594"/>
              </a:buClr>
              <a:buSzPct val="25000"/>
              <a:buFont typeface="Allerta"/>
              <a:buNone/>
            </a:pPr>
            <a:r>
              <a:rPr b="1" i="0" lang="en-US" sz="4100" u="none" cap="none" strike="noStrike">
                <a:solidFill>
                  <a:srgbClr val="EAD594"/>
                </a:solidFill>
                <a:latin typeface="Allerta"/>
                <a:ea typeface="Allerta"/>
                <a:cs typeface="Allerta"/>
                <a:sym typeface="Allerta"/>
              </a:rPr>
              <a:t>My Planner</a:t>
            </a:r>
          </a:p>
        </p:txBody>
      </p:sp>
      <p:pic>
        <p:nvPicPr>
          <p:cNvPr descr="download (2).jpg" id="113" name="Shape 113"/>
          <p:cNvPicPr preferRelativeResize="0"/>
          <p:nvPr>
            <p:ph idx="1" type="body"/>
          </p:nvPr>
        </p:nvPicPr>
        <p:blipFill rotWithShape="1">
          <a:blip r:embed="rId3">
            <a:alphaModFix/>
          </a:blip>
          <a:srcRect b="0" l="0" r="0" t="0"/>
          <a:stretch/>
        </p:blipFill>
        <p:spPr>
          <a:xfrm>
            <a:off x="1981200" y="1371600"/>
            <a:ext cx="4957762" cy="2720974"/>
          </a:xfrm>
          <a:prstGeom prst="rect">
            <a:avLst/>
          </a:prstGeom>
          <a:noFill/>
          <a:ln>
            <a:noFill/>
          </a:ln>
        </p:spPr>
      </p:pic>
      <p:sp>
        <p:nvSpPr>
          <p:cNvPr id="114" name="Shape 114"/>
          <p:cNvSpPr txBox="1"/>
          <p:nvPr/>
        </p:nvSpPr>
        <p:spPr>
          <a:xfrm>
            <a:off x="911100" y="4263175"/>
            <a:ext cx="7321800" cy="1776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lt1"/>
                </a:solidFill>
                <a:latin typeface="Quattrocento"/>
                <a:ea typeface="Quattrocento"/>
                <a:cs typeface="Quattrocento"/>
                <a:sym typeface="Quattrocento"/>
              </a:rPr>
              <a:t>Use this to create and complete goals for yourself (whether academic or social) and checkout what your counselor wants you to do in preparation for college.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